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6285-A273-48F8-A0E2-3F4B9443CD45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3265-A09E-4F30-860D-DA9D0C05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76202"/>
              </p:ext>
            </p:extLst>
          </p:nvPr>
        </p:nvGraphicFramePr>
        <p:xfrm>
          <a:off x="609600" y="2826841"/>
          <a:ext cx="5638800" cy="2062878"/>
        </p:xfrm>
        <a:graphic>
          <a:graphicData uri="http://schemas.openxmlformats.org/drawingml/2006/table">
            <a:tbl>
              <a:tblPr/>
              <a:tblGrid>
                <a:gridCol w="181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Arial"/>
                        </a:rPr>
                        <a:t>1 or 2 Regions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Arial"/>
                        </a:rPr>
                        <a:t>3 of More Regions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E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Arial"/>
                        </a:rPr>
                        <a:t>Add Face/Chin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1 Session - @ $175</a:t>
                      </a: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 Session - @ $250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 Session - @ $100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6 Sessions - @ $150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Total is $900  (Savings of $150)</a:t>
                      </a: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 Sessions - @ $225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$1350 (Savings of $150)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 Sessions - @ $90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$540  (Savings of $60)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12 Sessions - @ $125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Total is $1500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(Savings of $600)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 Sessions - @ $200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$2400 (Savings of $600)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 Sessions - @ $80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$960 (Savings of $240)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20 Sessions - @ $100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$2000 (Savings of $1500)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 Sessions - @ $175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$3500 (Savings of $1500)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 Sessions - @ $70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 is $1400 (Savings of $600)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47376" y="1600200"/>
            <a:ext cx="1563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C42A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Prices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5165467"/>
            <a:ext cx="563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rgbClr val="C42A7E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Referral Program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After your first visit with us, you will be given referral cards which entitles you to refer others for a courtesy initial visit.  When they redeem their voucher, you get an additional free session.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B49A101-18F1-40A6-B444-048848FA9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286000" cy="21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0B1D4-F635-4FE8-A77E-F6B214B42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07470"/>
            <a:ext cx="2592307" cy="1922129"/>
          </a:xfrm>
          <a:prstGeom prst="rect">
            <a:avLst/>
          </a:prstGeom>
        </p:spPr>
      </p:pic>
      <p:pic>
        <p:nvPicPr>
          <p:cNvPr id="9" name="Picture 8" descr="A person lying on a couch&#10;&#10;Description automatically generated with low confidence">
            <a:extLst>
              <a:ext uri="{FF2B5EF4-FFF2-40B4-BE49-F238E27FC236}">
                <a16:creationId xmlns:a16="http://schemas.microsoft.com/office/drawing/2014/main" id="{A200980C-F9DE-40DA-8318-6D55CC4D3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6302989"/>
            <a:ext cx="3193437" cy="1895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215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Carl Rothschild</dc:creator>
  <cp:lastModifiedBy>Carl Rothschild</cp:lastModifiedBy>
  <cp:revision>13</cp:revision>
  <dcterms:created xsi:type="dcterms:W3CDTF">2017-11-16T02:24:22Z</dcterms:created>
  <dcterms:modified xsi:type="dcterms:W3CDTF">2021-01-21T19:56:56Z</dcterms:modified>
</cp:coreProperties>
</file>